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318" r:id="rId3"/>
    <p:sldId id="329" r:id="rId4"/>
    <p:sldId id="339" r:id="rId5"/>
    <p:sldId id="340" r:id="rId6"/>
    <p:sldId id="330" r:id="rId7"/>
    <p:sldId id="341" r:id="rId8"/>
    <p:sldId id="342" r:id="rId9"/>
    <p:sldId id="343" r:id="rId10"/>
    <p:sldId id="331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654" y="7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213" y="0"/>
            <a:ext cx="42656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2/9/2017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scover.com/free-credit-scor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ctionshield360.com/" TargetMode="External"/><Relationship Id="rId2" Type="http://schemas.openxmlformats.org/officeDocument/2006/relationships/hyperlink" Target="http://www.annualcreditreport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lflender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Credit Repair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Money Conscious Workshop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Credit?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ability to make payments over a time period</a:t>
            </a:r>
          </a:p>
          <a:p>
            <a:r>
              <a:rPr lang="en-US" dirty="0"/>
              <a:t>Face Card</a:t>
            </a:r>
          </a:p>
          <a:p>
            <a:r>
              <a:rPr lang="en-US" dirty="0"/>
              <a:t>Financial Resume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Credit Score?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number from 300-850 that indicates to lenders your level of ability to repay money borrowed</a:t>
            </a:r>
          </a:p>
        </p:txBody>
      </p:sp>
    </p:spTree>
    <p:extLst>
      <p:ext uri="{BB962C8B-B14F-4D97-AF65-F5344CB8AC3E}">
        <p14:creationId xmlns:p14="http://schemas.microsoft.com/office/powerpoint/2010/main" val="5940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FICO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81201"/>
            <a:ext cx="9829799" cy="990600"/>
          </a:xfrm>
        </p:spPr>
        <p:txBody>
          <a:bodyPr/>
          <a:lstStyle/>
          <a:p>
            <a:r>
              <a:rPr lang="en-US" dirty="0"/>
              <a:t>The MIDDLE Score of the 3 Credit Bureau Credit Scores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2981" y="3341133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650     613    685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2413" y="2971801"/>
            <a:ext cx="693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TransUnion		Experian			Equifax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8612" y="4953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https://www.discover.com/free-credit-score/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UTILIZATION</a:t>
            </a:r>
            <a:r>
              <a:rPr lang="en-US" dirty="0"/>
              <a:t> - Always keep utilization under 30%</a:t>
            </a:r>
          </a:p>
          <a:p>
            <a:r>
              <a:rPr lang="en-US" b="1" dirty="0">
                <a:solidFill>
                  <a:srgbClr val="00B050"/>
                </a:solidFill>
              </a:rPr>
              <a:t>DEROGATORY MARKS </a:t>
            </a:r>
            <a:r>
              <a:rPr lang="en-US" dirty="0"/>
              <a:t>– The limit is 1; over 3 is a bad impact</a:t>
            </a:r>
          </a:p>
          <a:p>
            <a:r>
              <a:rPr lang="en-US" b="1" dirty="0">
                <a:solidFill>
                  <a:srgbClr val="00B050"/>
                </a:solidFill>
              </a:rPr>
              <a:t>AGE OF CREDIT HISTORY </a:t>
            </a:r>
            <a:r>
              <a:rPr lang="en-US" dirty="0"/>
              <a:t>– 5/6 years ok; 9 years good</a:t>
            </a:r>
          </a:p>
          <a:p>
            <a:r>
              <a:rPr lang="en-US" b="1" dirty="0">
                <a:solidFill>
                  <a:srgbClr val="00B050"/>
                </a:solidFill>
              </a:rPr>
              <a:t>PAYMENT HISTORY </a:t>
            </a:r>
            <a:r>
              <a:rPr lang="en-US" dirty="0"/>
              <a:t>– Measured by % ( # of on time payments divided by number of payments)</a:t>
            </a:r>
          </a:p>
          <a:p>
            <a:r>
              <a:rPr lang="en-US" b="1" dirty="0">
                <a:solidFill>
                  <a:srgbClr val="00B050"/>
                </a:solidFill>
              </a:rPr>
              <a:t>TOTAL ACCOUNTS </a:t>
            </a:r>
            <a:r>
              <a:rPr lang="en-US" dirty="0"/>
              <a:t>– 11 + Good</a:t>
            </a:r>
          </a:p>
          <a:p>
            <a:r>
              <a:rPr lang="en-US" b="1" dirty="0">
                <a:solidFill>
                  <a:srgbClr val="00B050"/>
                </a:solidFill>
              </a:rPr>
              <a:t>CREDIT INQUIRIES </a:t>
            </a:r>
            <a:r>
              <a:rPr lang="en-US" dirty="0"/>
              <a:t>– ½ good ¾ ok</a:t>
            </a:r>
          </a:p>
        </p:txBody>
      </p:sp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www.creditkarma.com </a:t>
            </a:r>
          </a:p>
          <a:p>
            <a:r>
              <a:rPr lang="en-US" dirty="0">
                <a:hlinkClick r:id="rId2"/>
              </a:rPr>
              <a:t>www.annualcreditreport.com</a:t>
            </a:r>
            <a:endParaRPr lang="en-US" dirty="0"/>
          </a:p>
          <a:p>
            <a:r>
              <a:rPr lang="en-US" dirty="0">
                <a:hlinkClick r:id="rId3"/>
              </a:rPr>
              <a:t>www.collectionshield360.com</a:t>
            </a:r>
            <a:endParaRPr lang="en-US" dirty="0"/>
          </a:p>
          <a:p>
            <a:r>
              <a:rPr lang="en-US" dirty="0"/>
              <a:t>609 Letters </a:t>
            </a:r>
          </a:p>
        </p:txBody>
      </p:sp>
    </p:spTree>
    <p:extLst>
      <p:ext uri="{BB962C8B-B14F-4D97-AF65-F5344CB8AC3E}">
        <p14:creationId xmlns:p14="http://schemas.microsoft.com/office/powerpoint/2010/main" val="28547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New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 until after disputing results</a:t>
            </a:r>
          </a:p>
          <a:p>
            <a:r>
              <a:rPr lang="en-US" dirty="0"/>
              <a:t>Secured Credit Cards</a:t>
            </a:r>
          </a:p>
          <a:p>
            <a:r>
              <a:rPr lang="en-US" dirty="0"/>
              <a:t>Unsecured Credit Cards</a:t>
            </a:r>
          </a:p>
          <a:p>
            <a:r>
              <a:rPr lang="en-US" dirty="0"/>
              <a:t>Credit Unions</a:t>
            </a:r>
          </a:p>
          <a:p>
            <a:r>
              <a:rPr lang="en-US" dirty="0"/>
              <a:t>Being added as an authorized to a trustworthy family/friend credit card</a:t>
            </a:r>
          </a:p>
          <a:p>
            <a:r>
              <a:rPr lang="en-US" dirty="0">
                <a:hlinkClick r:id="rId2"/>
              </a:rPr>
              <a:t>www.selflender.com</a:t>
            </a:r>
            <a:r>
              <a:rPr lang="en-US" dirty="0"/>
              <a:t> </a:t>
            </a:r>
          </a:p>
          <a:p>
            <a:r>
              <a:rPr lang="en-US" dirty="0"/>
              <a:t>Ask companies that you make monthly payments to </a:t>
            </a:r>
            <a:r>
              <a:rPr lang="en-US" dirty="0" err="1"/>
              <a:t>to</a:t>
            </a:r>
            <a:r>
              <a:rPr lang="en-US" dirty="0"/>
              <a:t> report to credit bureaus </a:t>
            </a:r>
          </a:p>
        </p:txBody>
      </p:sp>
    </p:spTree>
    <p:extLst>
      <p:ext uri="{BB962C8B-B14F-4D97-AF65-F5344CB8AC3E}">
        <p14:creationId xmlns:p14="http://schemas.microsoft.com/office/powerpoint/2010/main" val="406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on-time payments; auto draft</a:t>
            </a:r>
          </a:p>
          <a:p>
            <a:r>
              <a:rPr lang="en-US" dirty="0"/>
              <a:t>Use only 30% or below</a:t>
            </a:r>
          </a:p>
          <a:p>
            <a:r>
              <a:rPr lang="en-US" dirty="0"/>
              <a:t>Try to pay off monthly</a:t>
            </a:r>
          </a:p>
        </p:txBody>
      </p:sp>
    </p:spTree>
    <p:extLst>
      <p:ext uri="{BB962C8B-B14F-4D97-AF65-F5344CB8AC3E}">
        <p14:creationId xmlns:p14="http://schemas.microsoft.com/office/powerpoint/2010/main" val="18259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Money Conscious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7730444" cy="4187952"/>
          </a:xfrm>
        </p:spPr>
        <p:txBody>
          <a:bodyPr/>
          <a:lstStyle/>
          <a:p>
            <a:r>
              <a:rPr lang="en-US" dirty="0"/>
              <a:t>Pay attention to every penny you spend</a:t>
            </a:r>
          </a:p>
          <a:p>
            <a:r>
              <a:rPr lang="en-US" dirty="0"/>
              <a:t>Monitor Your Credit Score</a:t>
            </a:r>
          </a:p>
          <a:p>
            <a:r>
              <a:rPr lang="en-US" dirty="0"/>
              <a:t>Join Credit Groups</a:t>
            </a:r>
          </a:p>
          <a:p>
            <a:r>
              <a:rPr lang="en-US" dirty="0"/>
              <a:t>Attend Financial Wellness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CF527E-FFB0-4DB9-A7A4-39065878E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0</TotalTime>
  <Words>244</Words>
  <Application>Microsoft Office PowerPoint</Application>
  <PresentationFormat>Custom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Cambria</vt:lpstr>
      <vt:lpstr>Currency Symbols 16x9</vt:lpstr>
      <vt:lpstr>Credit Repair</vt:lpstr>
      <vt:lpstr>What is Credit?</vt:lpstr>
      <vt:lpstr>What is a Credit Score?</vt:lpstr>
      <vt:lpstr>What is FICO Score</vt:lpstr>
      <vt:lpstr>Credit Factors</vt:lpstr>
      <vt:lpstr>Disputing</vt:lpstr>
      <vt:lpstr>Building New Credit</vt:lpstr>
      <vt:lpstr>Managing Credit</vt:lpstr>
      <vt:lpstr>Becoming Money Conscious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2017-02-10T02:18:17Z</dcterms:created>
  <dcterms:modified xsi:type="dcterms:W3CDTF">2017-02-10T03:10:34Z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